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57" r:id="rId5"/>
    <p:sldId id="267" r:id="rId6"/>
    <p:sldId id="258" r:id="rId7"/>
    <p:sldId id="268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63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5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75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35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11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64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0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57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29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74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00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D888-695C-4AC0-AD17-6E8C803091EB}" type="datetimeFigureOut">
              <a:rPr lang="es-ES" smtClean="0"/>
              <a:t>03/03/2011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0F5B-D86A-4965-B196-C97EDA158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15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79943"/>
              </p:ext>
            </p:extLst>
          </p:nvPr>
        </p:nvGraphicFramePr>
        <p:xfrm>
          <a:off x="5508104" y="4005064"/>
          <a:ext cx="3528392" cy="210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</a:tblGrid>
              <a:tr h="526857">
                <a:tc>
                  <a:txBody>
                    <a:bodyPr/>
                    <a:lstStyle/>
                    <a:p>
                      <a:r>
                        <a:rPr lang="es-ES" dirty="0" smtClean="0"/>
                        <a:t>Tipos</a:t>
                      </a:r>
                      <a:r>
                        <a:rPr lang="es-ES" baseline="0" dirty="0" smtClean="0"/>
                        <a:t> de palancas</a:t>
                      </a:r>
                      <a:endParaRPr lang="es-E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2" action="ppaction://hlinksldjump"/>
                        </a:rPr>
                        <a:t>Palancas de primer género</a:t>
                      </a:r>
                      <a:endParaRPr lang="es-E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3" action="ppaction://hlinksldjump"/>
                        </a:rPr>
                        <a:t>Palancas de segundo género</a:t>
                      </a:r>
                      <a:endParaRPr lang="es-ES" dirty="0"/>
                    </a:p>
                  </a:txBody>
                  <a:tcPr/>
                </a:tc>
              </a:tr>
              <a:tr h="526857"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4" action="ppaction://hlinksldjump"/>
                        </a:rPr>
                        <a:t>Palancas de tercer género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9"/>
            <a:ext cx="5292080" cy="679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93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65" y="2286000"/>
            <a:ext cx="71993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126876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El </a:t>
            </a:r>
            <a:r>
              <a:rPr lang="es-ES" dirty="0" smtClean="0"/>
              <a:t>punto de apoyo se encuentra entre la resistencia y la potencia</a:t>
            </a:r>
            <a:r>
              <a:rPr lang="es-ES" smtClean="0"/>
              <a:t>. </a:t>
            </a:r>
            <a:endParaRPr lang="es-ES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Palancas de primer género</a:t>
            </a:r>
            <a:endParaRPr lang="es-ES" sz="3600"/>
          </a:p>
        </p:txBody>
      </p:sp>
      <p:sp>
        <p:nvSpPr>
          <p:cNvPr id="4" name="3 Botón de acción: Comienzo">
            <a:hlinkClick r:id="" action="ppaction://hlinkshowjump?jump=firstslide" highlightClick="1"/>
          </p:cNvPr>
          <p:cNvSpPr/>
          <p:nvPr/>
        </p:nvSpPr>
        <p:spPr>
          <a:xfrm>
            <a:off x="251520" y="6165304"/>
            <a:ext cx="648072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66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6840760" cy="454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732240" y="1037049"/>
            <a:ext cx="228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mtClean="0"/>
              <a:t>Ejemplos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Martillo </a:t>
            </a:r>
            <a:r>
              <a:rPr lang="es-ES"/>
              <a:t>sacando </a:t>
            </a:r>
            <a:r>
              <a:rPr lang="es-ES"/>
              <a:t>un </a:t>
            </a:r>
            <a:r>
              <a:rPr lang="es-ES" smtClean="0"/>
              <a:t>clavo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Tijeras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Balancín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Balanzas </a:t>
            </a:r>
            <a:r>
              <a:rPr lang="es-ES"/>
              <a:t>(de dos platos y </a:t>
            </a:r>
            <a:r>
              <a:rPr lang="es-ES"/>
              <a:t>romana</a:t>
            </a:r>
            <a:r>
              <a:rPr lang="es-ES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Alicates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Freno </a:t>
            </a:r>
            <a:r>
              <a:rPr lang="es-ES"/>
              <a:t>de la bicicleta: las manetas y la mayoría de </a:t>
            </a:r>
            <a:r>
              <a:rPr lang="es-ES"/>
              <a:t>los </a:t>
            </a:r>
            <a:r>
              <a:rPr lang="es-ES" smtClean="0"/>
              <a:t>frenos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La pala</a:t>
            </a:r>
            <a:r>
              <a:rPr lang="es-ES"/>
              <a:t>, cuando saca la palada de la tierra funciona como palanca de primer genero (punto de apoyo en el medio).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Palancas de primer género</a:t>
            </a:r>
            <a:endParaRPr lang="es-ES" sz="3600"/>
          </a:p>
        </p:txBody>
      </p:sp>
      <p:sp>
        <p:nvSpPr>
          <p:cNvPr id="5" name="4 Botón de acción: Comienzo">
            <a:hlinkClick r:id="" action="ppaction://hlinkshowjump?jump=firstslide" highlightClick="1"/>
          </p:cNvPr>
          <p:cNvSpPr/>
          <p:nvPr/>
        </p:nvSpPr>
        <p:spPr>
          <a:xfrm>
            <a:off x="251520" y="6165304"/>
            <a:ext cx="648072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41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9368"/>
            <a:ext cx="7199313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9296" y="10727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mtClean="0"/>
              <a:t>El punto </a:t>
            </a:r>
            <a:r>
              <a:rPr lang="es-ES" dirty="0" smtClean="0"/>
              <a:t>de apoyo se encuentra en un extremo, la potencia en el extremo opuesto y la resistencia entre ambas</a:t>
            </a:r>
            <a:r>
              <a:rPr lang="es-ES" smtClean="0"/>
              <a:t>. </a:t>
            </a:r>
            <a:endParaRPr lang="es-ES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Palancas de segundo género</a:t>
            </a:r>
            <a:endParaRPr lang="es-ES" sz="3600"/>
          </a:p>
        </p:txBody>
      </p:sp>
      <p:sp>
        <p:nvSpPr>
          <p:cNvPr id="5" name="4 Botón de acción: Comienzo">
            <a:hlinkClick r:id="" action="ppaction://hlinkshowjump?jump=firstslide" highlightClick="1"/>
          </p:cNvPr>
          <p:cNvSpPr/>
          <p:nvPr/>
        </p:nvSpPr>
        <p:spPr>
          <a:xfrm>
            <a:off x="251520" y="6165304"/>
            <a:ext cx="648072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6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7199313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13407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smtClean="0"/>
              <a:t>Ejemplos</a:t>
            </a:r>
          </a:p>
          <a:p>
            <a:r>
              <a:rPr lang="es-ES" smtClean="0"/>
              <a:t>Los </a:t>
            </a:r>
            <a:r>
              <a:rPr lang="es-ES"/>
              <a:t>frenos de bicicleta </a:t>
            </a:r>
            <a:r>
              <a:rPr lang="es-ES"/>
              <a:t>en </a:t>
            </a:r>
            <a:r>
              <a:rPr lang="es-ES" smtClean="0"/>
              <a:t>V</a:t>
            </a:r>
          </a:p>
          <a:p>
            <a:r>
              <a:rPr lang="es-ES" smtClean="0"/>
              <a:t>Cascanueces</a:t>
            </a:r>
          </a:p>
          <a:p>
            <a:r>
              <a:rPr lang="es-ES" smtClean="0"/>
              <a:t>Guillotina </a:t>
            </a:r>
            <a:r>
              <a:rPr lang="es-ES"/>
              <a:t>para </a:t>
            </a:r>
            <a:r>
              <a:rPr lang="es-ES" smtClean="0"/>
              <a:t>papel</a:t>
            </a:r>
          </a:p>
          <a:p>
            <a:r>
              <a:rPr lang="es-ES" smtClean="0"/>
              <a:t>Bomba </a:t>
            </a:r>
            <a:r>
              <a:rPr lang="es-ES"/>
              <a:t>manual para </a:t>
            </a:r>
            <a:r>
              <a:rPr lang="es-ES"/>
              <a:t>sacar </a:t>
            </a:r>
            <a:r>
              <a:rPr lang="es-ES" smtClean="0"/>
              <a:t>agua</a:t>
            </a:r>
          </a:p>
          <a:p>
            <a:r>
              <a:rPr lang="es-ES" smtClean="0"/>
              <a:t>Gatillo </a:t>
            </a:r>
            <a:r>
              <a:rPr lang="es-ES"/>
              <a:t>de </a:t>
            </a:r>
            <a:r>
              <a:rPr lang="es-ES"/>
              <a:t>los </a:t>
            </a:r>
            <a:r>
              <a:rPr lang="es-ES" smtClean="0"/>
              <a:t>extintores</a:t>
            </a:r>
          </a:p>
          <a:p>
            <a:r>
              <a:rPr lang="es-ES" smtClean="0"/>
              <a:t>Abridor </a:t>
            </a:r>
            <a:r>
              <a:rPr lang="es-ES"/>
              <a:t>de </a:t>
            </a:r>
            <a:r>
              <a:rPr lang="es-ES" smtClean="0"/>
              <a:t>botellas</a:t>
            </a:r>
          </a:p>
          <a:p>
            <a:r>
              <a:rPr lang="es-ES" smtClean="0"/>
              <a:t>Algunos </a:t>
            </a:r>
            <a:r>
              <a:rPr lang="es-ES"/>
              <a:t>pedales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Palancas de segundo género</a:t>
            </a:r>
            <a:endParaRPr lang="es-ES" sz="3600"/>
          </a:p>
        </p:txBody>
      </p:sp>
      <p:sp>
        <p:nvSpPr>
          <p:cNvPr id="6" name="5 Botón de acción: Comienzo">
            <a:hlinkClick r:id="" action="ppaction://hlinkshowjump?jump=firstslide" highlightClick="1"/>
          </p:cNvPr>
          <p:cNvSpPr/>
          <p:nvPr/>
        </p:nvSpPr>
        <p:spPr>
          <a:xfrm>
            <a:off x="251520" y="6165304"/>
            <a:ext cx="648072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80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484784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/>
              <a:t>El </a:t>
            </a:r>
            <a:r>
              <a:rPr lang="es-ES" dirty="0" smtClean="0"/>
              <a:t>punto de apoyo está en un extremo, la resistencia está en el extremo opuesto y es la potencia la que se sitúa en medio.</a:t>
            </a:r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Palancas de tercer género</a:t>
            </a:r>
            <a:endParaRPr lang="es-ES" sz="36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85632"/>
            <a:ext cx="482917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Botón de acción: Comienzo">
            <a:hlinkClick r:id="" action="ppaction://hlinkshowjump?jump=firstslide" highlightClick="1"/>
          </p:cNvPr>
          <p:cNvSpPr/>
          <p:nvPr/>
        </p:nvSpPr>
        <p:spPr>
          <a:xfrm>
            <a:off x="251520" y="6165304"/>
            <a:ext cx="648072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7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42" y="1628800"/>
            <a:ext cx="655735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8094" y="1484784"/>
            <a:ext cx="25562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smtClean="0"/>
              <a:t>Ejemplos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Pinzas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Remos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Pedal </a:t>
            </a:r>
            <a:r>
              <a:rPr lang="es-ES"/>
              <a:t>de </a:t>
            </a:r>
            <a:r>
              <a:rPr lang="es-ES"/>
              <a:t>la </a:t>
            </a:r>
            <a:r>
              <a:rPr lang="es-ES" smtClean="0"/>
              <a:t>batería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Martillo </a:t>
            </a:r>
            <a:r>
              <a:rPr lang="es-ES"/>
              <a:t>clavando </a:t>
            </a:r>
            <a:r>
              <a:rPr lang="es-ES"/>
              <a:t>un </a:t>
            </a:r>
            <a:r>
              <a:rPr lang="es-ES" smtClean="0"/>
              <a:t>clavo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mtClean="0"/>
              <a:t>La </a:t>
            </a:r>
            <a:r>
              <a:rPr lang="es-ES"/>
              <a:t>pala cuando lanza la palada de tierra, aplica una palanca de tercer genero, potencia en el medio, con la mano que hace la fuerza </a:t>
            </a:r>
            <a:r>
              <a:rPr lang="es-ES"/>
              <a:t>y </a:t>
            </a:r>
            <a:r>
              <a:rPr lang="es-ES" smtClean="0"/>
              <a:t>punto de apoyo en </a:t>
            </a:r>
            <a:r>
              <a:rPr lang="es-ES"/>
              <a:t>la </a:t>
            </a:r>
            <a:r>
              <a:rPr lang="es-ES"/>
              <a:t>otra </a:t>
            </a:r>
            <a:r>
              <a:rPr lang="es-ES" smtClean="0"/>
              <a:t>mano. 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smtClean="0"/>
              <a:t>Palancas de tercer género</a:t>
            </a:r>
            <a:endParaRPr lang="es-ES" sz="3600"/>
          </a:p>
        </p:txBody>
      </p:sp>
      <p:sp>
        <p:nvSpPr>
          <p:cNvPr id="5" name="4 Botón de acción: Comienzo">
            <a:hlinkClick r:id="" action="ppaction://hlinkshowjump?jump=firstslide" highlightClick="1"/>
          </p:cNvPr>
          <p:cNvSpPr/>
          <p:nvPr/>
        </p:nvSpPr>
        <p:spPr>
          <a:xfrm>
            <a:off x="251520" y="6165304"/>
            <a:ext cx="648072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124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227</Words>
  <Application>Microsoft Office PowerPoint</Application>
  <PresentationFormat>Presentación en pantalla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palanca</dc:title>
  <dc:creator>Enrique Sanchez Ludeña</dc:creator>
  <cp:lastModifiedBy>Enrique Sanchez Ludeña</cp:lastModifiedBy>
  <cp:revision>7</cp:revision>
  <dcterms:created xsi:type="dcterms:W3CDTF">2011-01-18T15:29:42Z</dcterms:created>
  <dcterms:modified xsi:type="dcterms:W3CDTF">2011-03-03T15:47:52Z</dcterms:modified>
</cp:coreProperties>
</file>